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90" autoAdjust="0"/>
  </p:normalViewPr>
  <p:slideViewPr>
    <p:cSldViewPr>
      <p:cViewPr varScale="1">
        <p:scale>
          <a:sx n="70" d="100"/>
          <a:sy n="70" d="100"/>
        </p:scale>
        <p:origin x="-11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9956-09EB-49A7-82DF-487484C1A17E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B7FF-06FB-4DF2-B875-53DC3D6ABA0E}" type="slidenum">
              <a:rPr lang="es-CO" smtClean="0"/>
              <a:t>‹Nº›</a:t>
            </a:fld>
            <a:endParaRPr lang="es-CO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9956-09EB-49A7-82DF-487484C1A17E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B7FF-06FB-4DF2-B875-53DC3D6ABA0E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9956-09EB-49A7-82DF-487484C1A17E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B7FF-06FB-4DF2-B875-53DC3D6ABA0E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9956-09EB-49A7-82DF-487484C1A17E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B7FF-06FB-4DF2-B875-53DC3D6ABA0E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9956-09EB-49A7-82DF-487484C1A17E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B7FF-06FB-4DF2-B875-53DC3D6ABA0E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9956-09EB-49A7-82DF-487484C1A17E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B7FF-06FB-4DF2-B875-53DC3D6ABA0E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9956-09EB-49A7-82DF-487484C1A17E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B7FF-06FB-4DF2-B875-53DC3D6ABA0E}" type="slidenum">
              <a:rPr lang="es-CO" smtClean="0"/>
              <a:t>‹Nº›</a:t>
            </a:fld>
            <a:endParaRPr lang="es-CO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9956-09EB-49A7-82DF-487484C1A17E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B7FF-06FB-4DF2-B875-53DC3D6ABA0E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9956-09EB-49A7-82DF-487484C1A17E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B7FF-06FB-4DF2-B875-53DC3D6ABA0E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9956-09EB-49A7-82DF-487484C1A17E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B7FF-06FB-4DF2-B875-53DC3D6ABA0E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9956-09EB-49A7-82DF-487484C1A17E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B7FF-06FB-4DF2-B875-53DC3D6ABA0E}" type="slidenum">
              <a:rPr lang="es-CO" smtClean="0"/>
              <a:t>‹Nº›</a:t>
            </a:fld>
            <a:endParaRPr lang="es-C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729956-09EB-49A7-82DF-487484C1A17E}" type="datetimeFigureOut">
              <a:rPr lang="es-CO" smtClean="0"/>
              <a:t>09/08/2012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B95B7FF-06FB-4DF2-B875-53DC3D6ABA0E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s.wikipedia.org/wiki/Zombie_(inform%C3%A1tica)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475656" y="1700808"/>
            <a:ext cx="6102424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600" dirty="0">
                <a:latin typeface="Berlin Sans FB Demi" pitchFamily="34" charset="0"/>
                <a:cs typeface="Arial" pitchFamily="34" charset="0"/>
              </a:rPr>
              <a:t>Los ordenadores zombi, </a:t>
            </a:r>
            <a:r>
              <a:rPr lang="es-ES" sz="3600" dirty="0" smtClean="0">
                <a:latin typeface="Berlin Sans FB Demi" pitchFamily="34" charset="0"/>
                <a:cs typeface="Arial" pitchFamily="34" charset="0"/>
              </a:rPr>
              <a:t>son controlados </a:t>
            </a:r>
            <a:r>
              <a:rPr lang="es-ES" sz="3600" dirty="0">
                <a:latin typeface="Berlin Sans FB Demi" pitchFamily="34" charset="0"/>
                <a:cs typeface="Arial" pitchFamily="34" charset="0"/>
              </a:rPr>
              <a:t>a distancia sin que su usuario lo sepa, son utilizados por las redes de ciberdelitos. En todo el mundo se calcula que existen unos 100 millones de equipos comprometidos</a:t>
            </a:r>
            <a:r>
              <a:rPr lang="es-ES" sz="4000" dirty="0">
                <a:latin typeface="Arial" pitchFamily="34" charset="0"/>
                <a:cs typeface="Arial" pitchFamily="34" charset="0"/>
              </a:rPr>
              <a:t>.</a:t>
            </a:r>
            <a:endParaRPr lang="es-CO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646548" y="448167"/>
            <a:ext cx="57606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dirty="0" smtClean="0">
                <a:solidFill>
                  <a:srgbClr val="7030A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Berlin Sans FB Demi" pitchFamily="34" charset="0"/>
              </a:rPr>
              <a:t>VIRUS ZOMBIE</a:t>
            </a:r>
            <a:endParaRPr lang="es-CO" sz="4400" dirty="0">
              <a:solidFill>
                <a:srgbClr val="7030A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07723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7030A0"/>
                </a:solidFill>
                <a:latin typeface="Berlin Sans FB" pitchFamily="34" charset="0"/>
              </a:rPr>
              <a:t>CONSECUENCIAS DEL VIRUS</a:t>
            </a:r>
            <a:endParaRPr lang="es-CO" dirty="0">
              <a:solidFill>
                <a:srgbClr val="7030A0"/>
              </a:solidFill>
              <a:latin typeface="Berlin Sans FB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 smtClean="0">
                <a:latin typeface="Berlin Sans FB Demi" pitchFamily="34" charset="0"/>
              </a:rPr>
              <a:t>LAS CONSECUENCIAS EL COMPUTADOR INFECTADO SERA CONTROLADO A DISTANCIA, BAJARA EL RENDIMIENTO DEL PC, PUEDE SER UTILIZADO EL INTERNET PARA EL BENEFICIO DEL HACKER, EMPIEZA A ENVIAR SPAM Y ATAQUES A PAGINAS WEB Y SE CONVERTIRA EN PUNTO CENTRAL DE INVESTIGACIONES POSIBLES DE ACTIVIDADES ILEGALES</a:t>
            </a:r>
            <a:endParaRPr lang="es-CO" dirty="0"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190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7030A0"/>
                </a:solidFill>
                <a:latin typeface="Berlin Sans FB Demi" pitchFamily="34" charset="0"/>
              </a:rPr>
              <a:t>PROGRAMAS PARA COMBATIR EL VIRUS</a:t>
            </a:r>
            <a:endParaRPr lang="es-CO" dirty="0">
              <a:solidFill>
                <a:srgbClr val="7030A0"/>
              </a:solidFill>
              <a:latin typeface="Berlin Sans FB Dem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s-ES" dirty="0" smtClean="0">
                <a:latin typeface="Berlin Sans FB Demi" pitchFamily="34" charset="0"/>
              </a:rPr>
              <a:t>RECOMIENDO UTILIZAR EL AVAST 5,4 O EL NOD ESET32, SI CON ESTO NO RESULTA PODEMOS ENSAYAR OTRA COSA PODEMOS RESTAURAR EL PC A UNA FECHA ANTERIOR DE QUE EMPEZARA EL PROBLEMA Y SI NUNGANA DE ESTAS DA PIDE AYUDA A UN TECNICO O FORMATEA </a:t>
            </a:r>
            <a:r>
              <a:rPr lang="es-ES" dirty="0" smtClean="0"/>
              <a:t>EL PC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09507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5024"/>
            <a:ext cx="3062483" cy="2808311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64323">
            <a:off x="2608230" y="1774395"/>
            <a:ext cx="6152234" cy="34721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395536" y="404664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>
                <a:hlinkClick r:id="rId4"/>
              </a:rPr>
              <a:t>http://es.wikipedia.org/wiki/Zombie_(inform%C3%A1tica)</a:t>
            </a:r>
            <a:endParaRPr lang="es-CO" dirty="0" smtClean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50547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nsmisión de listas">
  <a:themeElements>
    <a:clrScheme name="Transmisión de listas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Transmisión de listas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52</TotalTime>
  <Words>149</Words>
  <Application>Microsoft Office PowerPoint</Application>
  <PresentationFormat>Presentación en pantalla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Transmisión de listas</vt:lpstr>
      <vt:lpstr>Presentación de PowerPoint</vt:lpstr>
      <vt:lpstr>CONSECUENCIAS DEL VIRUS</vt:lpstr>
      <vt:lpstr>PROGRAMAS PARA COMBATIR EL VIRUS</vt:lpstr>
      <vt:lpstr>Presentación de PowerPoint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IE GABRIEL GARCIA MARQUEZ </dc:creator>
  <cp:lastModifiedBy>IE GABRIEL GARCIA MARQUEZ </cp:lastModifiedBy>
  <cp:revision>5</cp:revision>
  <dcterms:created xsi:type="dcterms:W3CDTF">2012-08-09T18:19:03Z</dcterms:created>
  <dcterms:modified xsi:type="dcterms:W3CDTF">2012-08-09T19:11:35Z</dcterms:modified>
</cp:coreProperties>
</file>